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1C1C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FBBAE-F1DC-4846-90B7-4CBC10AC2D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24FD20-02C0-4C70-ABC4-9363C36869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032749-3989-4695-A376-C03343FA1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4BADF-BE5E-46CC-802D-196458708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D80095-FD38-4CCD-A46B-C9260715E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828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C3B12-D7F5-4329-A3F9-46CF2EFC1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BCD38A-87E4-4C69-B80E-F3B773874C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75C766-CAAD-40D4-B6FE-79E2CBB41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77A5ED-7C88-4A8C-8B26-4ECCC984B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24869-25A6-4EAE-9A3D-8C334CD1A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513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B58CF6-6651-414F-AD48-6B7E6D9C3C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63EA74-9EFF-4D73-9225-0ED946E664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1DC36-D352-4713-AC88-41C55F0AB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446A9-9909-42AB-85EA-C6A5D471E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7CB2A-875F-4692-B74C-B07966075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739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70789-0BC4-49DC-AE8B-9495C954E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9C165-52A1-4562-A2DD-19ADD6CC8A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14BB0-0C54-498E-9D53-7CF98FB26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C0181-8A3D-4E16-A566-465EB228D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69C1F-1282-40E1-9940-112B1D4DE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55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F5EDF-C613-4B5A-851A-7C2DB39AC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F51BC-2D59-4081-A530-67295EF62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893FE3-DC01-4634-8839-EEC8621FA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F00B9-0758-4772-8646-D23E89E9A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20E14A-6C6F-4477-BF09-0EA6A52A4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546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D8C33-0F20-4377-AD25-4882E717A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33235-5D1A-4DDD-ACCD-ACABAFD57A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F618C0-2D39-48E2-A11B-D53ADDAE25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01E81-D1DF-4C11-BC01-FEAB3E62D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0C53AA-350C-4E20-A494-4435BC26A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D7B80-9805-4922-816D-4E79635973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49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33763-FA06-4A63-A639-2D99F74BC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98F6BD-CABA-4FE4-81AE-F549EF659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FFD977-5F76-4FE5-AE45-023F76064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987041-3EAC-4E88-9DED-70372C8C6F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B161FC-0588-4911-9D45-A83A4F1B95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0568E4-C179-42C4-B953-628DEFB8F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EC3EB8-3799-4647-8031-AF239E5EE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14D118-E034-4DD5-A0D8-1BB65E907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0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F54B8-131C-4A11-A78A-E648FAE3C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F1C8DB-9690-48BD-971A-923708F07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78E281-B356-44B6-8BD4-CA1D9A1AF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45D947-FFE9-4B02-816C-C28FCBD92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310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910740-26BF-4689-827A-996E428FA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14CD1B4-32E2-4916-8069-3426D9E27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039F0-F8C4-4F1D-8C0B-C45992EEB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424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3E24B-EA3A-4CC5-866C-0F34670C3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8C97F-B005-41EF-9F9F-EAE9C8019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A4C432-8BAD-4E6B-8DF1-582520529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CAEDB3-00C9-40B2-9B5C-C276C2DB4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A0011F-4731-46C4-B442-C224DB4B9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1D97C8-74BA-4CA1-984D-4CACD767F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612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247A5-3DD7-491A-BFB7-9D290CED2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833C11-B589-407A-91D1-E054E64C07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9D5FB-7616-49D3-A232-8CF4ADF969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21C8E-74DE-4666-AE24-F6B8A47B9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7FBAE-A54B-4ABE-A1CD-EC7850E25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635EF1-57C2-479E-A287-2C2084098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63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AD05C5-1433-4829-9705-0378A617E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1D214-CE4B-4771-9122-0048E30C7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C86E1-6E26-4B50-8DD4-5EB231E228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1F4F0-43D0-42A6-8186-1D563A997D6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2BB8C-7A73-48F5-8886-78FF6BCB8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815072-DB75-4F72-A8BD-2CAD7980BD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E8344-81A7-4CC5-B5CE-947C56ADE2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61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DD0330"/>
                </a:solidFill>
              </a:rPr>
              <a:t>Configuring Routes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0BA39E-6A90-4B0C-B628-F7F714D4D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4031DE-D005-45B8-BB28-7DA3BD097505}"/>
              </a:ext>
            </a:extLst>
          </p:cNvPr>
          <p:cNvSpPr/>
          <p:nvPr/>
        </p:nvSpPr>
        <p:spPr>
          <a:xfrm>
            <a:off x="11343861" y="6414052"/>
            <a:ext cx="742122" cy="344557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6445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0A1054-A32B-4FA2-B0C7-EF1F723F4B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7236ABC-4472-4C6D-8C0E-3B5A01218549}"/>
              </a:ext>
            </a:extLst>
          </p:cNvPr>
          <p:cNvSpPr/>
          <p:nvPr/>
        </p:nvSpPr>
        <p:spPr>
          <a:xfrm>
            <a:off x="11343861" y="6414052"/>
            <a:ext cx="742122" cy="344557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14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131E41-093E-4A8B-9F72-A34DCB07C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15DA594-8E88-4DC4-B56F-5C19096ECCA5}"/>
              </a:ext>
            </a:extLst>
          </p:cNvPr>
          <p:cNvSpPr/>
          <p:nvPr/>
        </p:nvSpPr>
        <p:spPr>
          <a:xfrm>
            <a:off x="11343861" y="6414052"/>
            <a:ext cx="742122" cy="344557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96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FE61CA-9FFA-4720-A653-FFC8B4DB11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7D4CAB6-3FE7-49F1-9DFD-08D2E25A3C21}"/>
              </a:ext>
            </a:extLst>
          </p:cNvPr>
          <p:cNvSpPr/>
          <p:nvPr/>
        </p:nvSpPr>
        <p:spPr>
          <a:xfrm>
            <a:off x="11343861" y="6414052"/>
            <a:ext cx="742122" cy="344557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451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A63C7F-B4D8-49E2-9A3F-A32633BAF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455A745-D3D0-47FA-9DF2-EDF4F96A99E2}"/>
              </a:ext>
            </a:extLst>
          </p:cNvPr>
          <p:cNvSpPr/>
          <p:nvPr/>
        </p:nvSpPr>
        <p:spPr>
          <a:xfrm>
            <a:off x="11343861" y="6414052"/>
            <a:ext cx="742122" cy="344557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5496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604B50F-C271-4A29-9DB3-4E3943BDD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F9B985B-9406-4C0B-A48A-B36028EFA74B}"/>
              </a:ext>
            </a:extLst>
          </p:cNvPr>
          <p:cNvSpPr/>
          <p:nvPr/>
        </p:nvSpPr>
        <p:spPr>
          <a:xfrm>
            <a:off x="11343861" y="6414052"/>
            <a:ext cx="742122" cy="344557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E06F05-B068-49F2-AFDB-B22EC75A9ABA}"/>
              </a:ext>
            </a:extLst>
          </p:cNvPr>
          <p:cNvSpPr txBox="1"/>
          <p:nvPr/>
        </p:nvSpPr>
        <p:spPr>
          <a:xfrm>
            <a:off x="4386470" y="4611756"/>
            <a:ext cx="962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Any URL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6C7C2BC-A48D-4607-A136-7EF1970FAE50}"/>
              </a:ext>
            </a:extLst>
          </p:cNvPr>
          <p:cNvCxnSpPr>
            <a:cxnSpLocks/>
          </p:cNvCxnSpPr>
          <p:nvPr/>
        </p:nvCxnSpPr>
        <p:spPr>
          <a:xfrm flipV="1">
            <a:off x="9356034" y="768626"/>
            <a:ext cx="0" cy="4916557"/>
          </a:xfrm>
          <a:prstGeom prst="straightConnector1">
            <a:avLst/>
          </a:prstGeom>
          <a:ln w="38100">
            <a:solidFill>
              <a:schemeClr val="accent4">
                <a:lumMod val="40000"/>
                <a:lumOff val="60000"/>
              </a:schemeClr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D51DDD0-133D-4F35-9676-4C7B618D09AF}"/>
              </a:ext>
            </a:extLst>
          </p:cNvPr>
          <p:cNvSpPr txBox="1"/>
          <p:nvPr/>
        </p:nvSpPr>
        <p:spPr>
          <a:xfrm>
            <a:off x="7077590" y="2903738"/>
            <a:ext cx="22784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The order of the route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is important</a:t>
            </a:r>
          </a:p>
        </p:txBody>
      </p:sp>
    </p:spTree>
    <p:extLst>
      <p:ext uri="{BB962C8B-B14F-4D97-AF65-F5344CB8AC3E}">
        <p14:creationId xmlns:p14="http://schemas.microsoft.com/office/powerpoint/2010/main" val="2792372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62954D-7E8A-421D-B942-836432F3B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40A4264-081D-42B4-93D6-00344C633C67}"/>
              </a:ext>
            </a:extLst>
          </p:cNvPr>
          <p:cNvSpPr/>
          <p:nvPr/>
        </p:nvSpPr>
        <p:spPr>
          <a:xfrm>
            <a:off x="11343861" y="6414052"/>
            <a:ext cx="742122" cy="344557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217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A117DF5-E796-4A4B-8D08-B18E35AFB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735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626CF5-1A94-47DA-B931-919450DC2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760569-EEC3-4599-ABA7-B82DA896A7DF}"/>
              </a:ext>
            </a:extLst>
          </p:cNvPr>
          <p:cNvSpPr txBox="1"/>
          <p:nvPr/>
        </p:nvSpPr>
        <p:spPr>
          <a:xfrm>
            <a:off x="3419061" y="2517914"/>
            <a:ext cx="2450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we click follower</a:t>
            </a:r>
          </a:p>
        </p:txBody>
      </p:sp>
    </p:spTree>
    <p:extLst>
      <p:ext uri="{BB962C8B-B14F-4D97-AF65-F5344CB8AC3E}">
        <p14:creationId xmlns:p14="http://schemas.microsoft.com/office/powerpoint/2010/main" val="21666418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CA7097-1DF5-4DFD-B4A9-1816D19E9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380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009647D-626C-48AE-871C-88EA152E2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9D9877D-E7D7-4DDD-9614-2F5FAF637045}"/>
              </a:ext>
            </a:extLst>
          </p:cNvPr>
          <p:cNvCxnSpPr>
            <a:cxnSpLocks/>
          </p:cNvCxnSpPr>
          <p:nvPr/>
        </p:nvCxnSpPr>
        <p:spPr>
          <a:xfrm flipH="1" flipV="1">
            <a:off x="6599583" y="662609"/>
            <a:ext cx="516834" cy="1921566"/>
          </a:xfrm>
          <a:prstGeom prst="straightConnector1">
            <a:avLst/>
          </a:prstGeom>
          <a:ln w="38100">
            <a:solidFill>
              <a:srgbClr val="FF0000">
                <a:alpha val="69804"/>
              </a:srgb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71B76C6-26F4-42DE-AE71-57E25D4428FA}"/>
              </a:ext>
            </a:extLst>
          </p:cNvPr>
          <p:cNvSpPr txBox="1"/>
          <p:nvPr/>
        </p:nvSpPr>
        <p:spPr>
          <a:xfrm>
            <a:off x="6599583" y="2584175"/>
            <a:ext cx="1171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parameter</a:t>
            </a:r>
          </a:p>
        </p:txBody>
      </p:sp>
    </p:spTree>
    <p:extLst>
      <p:ext uri="{BB962C8B-B14F-4D97-AF65-F5344CB8AC3E}">
        <p14:creationId xmlns:p14="http://schemas.microsoft.com/office/powerpoint/2010/main" val="3952174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41A1FD-77B4-4B13-AAE3-CE046F652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B28E148-E1FF-46F9-B309-F15C751C088B}"/>
              </a:ext>
            </a:extLst>
          </p:cNvPr>
          <p:cNvCxnSpPr>
            <a:cxnSpLocks/>
          </p:cNvCxnSpPr>
          <p:nvPr/>
        </p:nvCxnSpPr>
        <p:spPr>
          <a:xfrm flipH="1" flipV="1">
            <a:off x="8613914" y="649357"/>
            <a:ext cx="516834" cy="1921566"/>
          </a:xfrm>
          <a:prstGeom prst="straightConnector1">
            <a:avLst/>
          </a:prstGeom>
          <a:ln w="38100">
            <a:solidFill>
              <a:srgbClr val="FF0000">
                <a:alpha val="69804"/>
              </a:srgbClr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6D88DF27-C873-487B-88B1-93AD39A7AACA}"/>
              </a:ext>
            </a:extLst>
          </p:cNvPr>
          <p:cNvSpPr txBox="1"/>
          <p:nvPr/>
        </p:nvSpPr>
        <p:spPr>
          <a:xfrm>
            <a:off x="8458833" y="2570923"/>
            <a:ext cx="1343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Query string</a:t>
            </a:r>
          </a:p>
        </p:txBody>
      </p:sp>
    </p:spTree>
    <p:extLst>
      <p:ext uri="{BB962C8B-B14F-4D97-AF65-F5344CB8AC3E}">
        <p14:creationId xmlns:p14="http://schemas.microsoft.com/office/powerpoint/2010/main" val="2850733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7D1311-F4A4-4302-B2BC-21B2ECBB8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74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A1026A-2843-4A2C-88DD-F7958C770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8E82090-E836-40C0-A2A1-D404D2E89BCA}"/>
              </a:ext>
            </a:extLst>
          </p:cNvPr>
          <p:cNvSpPr/>
          <p:nvPr/>
        </p:nvSpPr>
        <p:spPr>
          <a:xfrm>
            <a:off x="11343861" y="6414052"/>
            <a:ext cx="742122" cy="344557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889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244320-6E8A-4B4F-A434-FAC3F63C7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2FC95B2-1946-4DE2-8E3F-0108FD34A74E}"/>
              </a:ext>
            </a:extLst>
          </p:cNvPr>
          <p:cNvSpPr/>
          <p:nvPr/>
        </p:nvSpPr>
        <p:spPr>
          <a:xfrm>
            <a:off x="11343861" y="6414052"/>
            <a:ext cx="742122" cy="344557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381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18</Words>
  <Application>Microsoft Office PowerPoint</Application>
  <PresentationFormat>Widescreen</PresentationFormat>
  <Paragraphs>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Configuring Routes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Configuring Routes</dc:title>
  <dc:creator>Lucid Unity</dc:creator>
  <cp:lastModifiedBy>Lucid Unity</cp:lastModifiedBy>
  <cp:revision>14</cp:revision>
  <dcterms:created xsi:type="dcterms:W3CDTF">2018-12-21T07:55:03Z</dcterms:created>
  <dcterms:modified xsi:type="dcterms:W3CDTF">2018-12-21T08:20:33Z</dcterms:modified>
</cp:coreProperties>
</file>

<file path=docProps/thumbnail.jpeg>
</file>